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  <p:sldId id="291" r:id="rId35"/>
    <p:sldId id="292" r:id="rId36"/>
    <p:sldId id="293" r:id="rId37"/>
    <p:sldId id="294" r:id="rId38"/>
    <p:sldId id="295" r:id="rId39"/>
    <p:sldId id="29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&gt;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8396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5697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  <a:p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62981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</a:t>
            </a:r>
            <a:r>
              <a:rPr lang="en-US" sz="2200" dirty="0" smtClean="0">
                <a:latin typeface="Times New Roman"/>
                <a:cs typeface="Times New Roman"/>
              </a:rPr>
              <a:t>Maximum Likelihood Estimation (MLE)  or Maximum Pseudo-Likelihood Estimation (PS).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</a:t>
            </a:r>
            <a:r>
              <a:rPr lang="en-US" sz="2200" dirty="0" smtClean="0">
                <a:latin typeface="Times New Roman"/>
                <a:cs typeface="Times New Roman"/>
              </a:rPr>
              <a:t>proportional to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many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N and a parameterized MRF model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to the process of reaching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40206" y="526994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63443" y="2154757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0843" y="2131722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1295243" y="26983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986915" y="12956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593206" y="503959"/>
            <a:ext cx="1029382" cy="1026200"/>
            <a:chOff x="2902001" y="1543207"/>
            <a:chExt cx="1029382" cy="1026200"/>
          </a:xfrm>
        </p:grpSpPr>
        <p:sp>
          <p:nvSpPr>
            <p:cNvPr id="17" name="Oval 1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16443" y="2131722"/>
            <a:ext cx="1009088" cy="1015663"/>
            <a:chOff x="2101901" y="3092607"/>
            <a:chExt cx="1009088" cy="1015663"/>
          </a:xfrm>
        </p:grpSpPr>
        <p:sp>
          <p:nvSpPr>
            <p:cNvPr id="20" name="Oval 1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33843" y="2108687"/>
            <a:ext cx="1029382" cy="1026200"/>
            <a:chOff x="2228901" y="1428907"/>
            <a:chExt cx="1029382" cy="1026200"/>
          </a:xfrm>
        </p:grpSpPr>
        <p:sp>
          <p:nvSpPr>
            <p:cNvPr id="23" name="Oval 2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6" name="Straight Connector 25"/>
          <p:cNvCxnSpPr>
            <a:cxnSpLocks noChangeAspect="1"/>
          </p:cNvCxnSpPr>
          <p:nvPr/>
        </p:nvCxnSpPr>
        <p:spPr>
          <a:xfrm flipH="1" flipV="1">
            <a:off x="7482206" y="12457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 flipV="1">
            <a:off x="5939915" y="12726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967682" y="3841694"/>
            <a:ext cx="1029382" cy="1026200"/>
            <a:chOff x="2902001" y="1543207"/>
            <a:chExt cx="1029382" cy="1026200"/>
          </a:xfrm>
        </p:grpSpPr>
        <p:sp>
          <p:nvSpPr>
            <p:cNvPr id="29" name="Oval 28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90919" y="5469457"/>
            <a:ext cx="1009088" cy="1015663"/>
            <a:chOff x="2101901" y="3092607"/>
            <a:chExt cx="1009088" cy="1015663"/>
          </a:xfrm>
        </p:grpSpPr>
        <p:sp>
          <p:nvSpPr>
            <p:cNvPr id="32" name="Oval 31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08319" y="5446422"/>
            <a:ext cx="1029382" cy="1026200"/>
            <a:chOff x="2228901" y="1428907"/>
            <a:chExt cx="1029382" cy="1026200"/>
          </a:xfrm>
        </p:grpSpPr>
        <p:sp>
          <p:nvSpPr>
            <p:cNvPr id="35" name="Oval 3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7" name="Straight Connector 36"/>
          <p:cNvCxnSpPr>
            <a:endCxn id="32" idx="2"/>
          </p:cNvCxnSpPr>
          <p:nvPr/>
        </p:nvCxnSpPr>
        <p:spPr>
          <a:xfrm flipV="1">
            <a:off x="3622719" y="60130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 noChangeAspect="1"/>
          </p:cNvCxnSpPr>
          <p:nvPr/>
        </p:nvCxnSpPr>
        <p:spPr>
          <a:xfrm flipH="1" flipV="1">
            <a:off x="4856682" y="45834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3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“feature function”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8021</TotalTime>
  <Words>4091</Words>
  <Application>Microsoft Macintosh PowerPoint</Application>
  <PresentationFormat>On-screen Show (4:3)</PresentationFormat>
  <Paragraphs>453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113</cp:revision>
  <dcterms:created xsi:type="dcterms:W3CDTF">2018-06-02T00:44:21Z</dcterms:created>
  <dcterms:modified xsi:type="dcterms:W3CDTF">2018-06-08T13:54:01Z</dcterms:modified>
</cp:coreProperties>
</file>